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13E2-BF3C-4625-8CAA-EFB8FAAEEFBD}" type="datetimeFigureOut">
              <a:rPr lang="es-MX" smtClean="0"/>
              <a:pPr/>
              <a:t>16/10/2016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7399-E82F-4860-94D9-4D952AF39F1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07704" y="1268760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Tasa de variación de instancias públicas y privadas participantes en la Red de Apoyo al Emprendedor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270892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Mide la tasa de variación de instancias públicas y privadas participantes en la Red de Apoyo al Emprendedor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499992" y="2132856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077517"/>
            <a:ext cx="1359595" cy="135959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07705" y="4149080"/>
          <a:ext cx="6480719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287"/>
                <a:gridCol w="346643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Instancias públicas y privadas participantes en la Red de Apoyo al Emprendedor en el año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Instancias públicas y privadas participantes en la Red de Apoyo al Emprendedor en el año t-1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35697" y="37890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38738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 smtClean="0">
              <a:solidFill>
                <a:prstClr val="black"/>
              </a:solidFill>
            </a:endParaRPr>
          </a:p>
          <a:p>
            <a:endParaRPr lang="es-MX" b="1" dirty="0" smtClean="0">
              <a:solidFill>
                <a:prstClr val="black"/>
              </a:solidFill>
            </a:endParaRPr>
          </a:p>
        </p:txBody>
      </p:sp>
      <p:sp>
        <p:nvSpPr>
          <p:cNvPr id="6" name="16 Rectángulo"/>
          <p:cNvSpPr/>
          <p:nvPr/>
        </p:nvSpPr>
        <p:spPr>
          <a:xfrm>
            <a:off x="1691680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1681" y="1628800"/>
          <a:ext cx="6552728" cy="2225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34126"/>
                <a:gridCol w="1827203"/>
                <a:gridCol w="359139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103%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Al segundo trimestre la Red de Apoyo al Emprendedor se conformó por 88 instancias públicas y privadas, lo que representa un avance del 97% respecto a la meta de </a:t>
                      </a:r>
                      <a:r>
                        <a:rPr lang="es-MX" sz="1400" dirty="0" smtClean="0"/>
                        <a:t>atención</a:t>
                      </a:r>
                      <a:r>
                        <a:rPr lang="es-MX" sz="1400" baseline="0" dirty="0" smtClean="0"/>
                        <a:t> anual programada y un cumplimiento del 100% respecto a la meta programada en el primer semestre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7544" y="4460919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 Informes trimestrales Red de Apoyo al Emprendedor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158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9</cp:revision>
  <dcterms:created xsi:type="dcterms:W3CDTF">2015-09-21T17:05:26Z</dcterms:created>
  <dcterms:modified xsi:type="dcterms:W3CDTF">2016-10-17T03:09:56Z</dcterms:modified>
</cp:coreProperties>
</file>